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409" r:id="rId2"/>
    <p:sldId id="403" r:id="rId3"/>
    <p:sldId id="404" r:id="rId4"/>
    <p:sldId id="405" r:id="rId5"/>
    <p:sldId id="406" r:id="rId6"/>
    <p:sldId id="407" r:id="rId7"/>
    <p:sldId id="408" r:id="rId8"/>
  </p:sldIdLst>
  <p:sldSz cx="9144000" cy="6858000" type="screen4x3"/>
  <p:notesSz cx="7102475" cy="10233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34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5BD8741-D3F8-11EE-2F25-62FECE4CF5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8383" cy="513748"/>
          </a:xfrm>
          <a:prstGeom prst="rect">
            <a:avLst/>
          </a:prstGeom>
        </p:spPr>
        <p:txBody>
          <a:bodyPr vert="horz" lIns="97187" tIns="48594" rIns="97187" bIns="48594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A Study of the Proverbs (9)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BB8BBE-5E70-9E1E-4FCB-8910B36FE97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486" y="1"/>
            <a:ext cx="3078383" cy="513748"/>
          </a:xfrm>
          <a:prstGeom prst="rect">
            <a:avLst/>
          </a:prstGeom>
        </p:spPr>
        <p:txBody>
          <a:bodyPr vert="horz" lIns="97187" tIns="48594" rIns="97187" bIns="48594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12/17/2023 am class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7C3807-E064-F626-687A-B5D00ECD0F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719277"/>
            <a:ext cx="3078383" cy="513748"/>
          </a:xfrm>
          <a:prstGeom prst="rect">
            <a:avLst/>
          </a:prstGeom>
        </p:spPr>
        <p:txBody>
          <a:bodyPr vert="horz" lIns="97187" tIns="48594" rIns="97187" bIns="48594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Randy Childs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6EE663-98C3-C78C-45C2-E12FE3F52A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486" y="9719277"/>
            <a:ext cx="3078383" cy="513748"/>
          </a:xfrm>
          <a:prstGeom prst="rect">
            <a:avLst/>
          </a:prstGeom>
        </p:spPr>
        <p:txBody>
          <a:bodyPr vert="horz" lIns="97187" tIns="48594" rIns="97187" bIns="48594" rtlCol="0" anchor="b"/>
          <a:lstStyle>
            <a:lvl1pPr algn="r">
              <a:defRPr sz="1300"/>
            </a:lvl1pPr>
          </a:lstStyle>
          <a:p>
            <a:fld id="{30D748BC-C757-454F-BF2B-5A15C4313B90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22545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34" tIns="49517" rIns="99034" bIns="49517" rtlCol="0"/>
          <a:lstStyle>
            <a:lvl1pPr algn="l">
              <a:defRPr sz="1300"/>
            </a:lvl1pPr>
          </a:lstStyle>
          <a:p>
            <a:r>
              <a:rPr lang="en-US"/>
              <a:t>A Study of the Proverbs (9)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4" y="0"/>
            <a:ext cx="3077739" cy="513428"/>
          </a:xfrm>
          <a:prstGeom prst="rect">
            <a:avLst/>
          </a:prstGeom>
        </p:spPr>
        <p:txBody>
          <a:bodyPr vert="horz" lIns="99034" tIns="49517" rIns="99034" bIns="49517" rtlCol="0"/>
          <a:lstStyle>
            <a:lvl1pPr algn="r">
              <a:defRPr sz="1300"/>
            </a:lvl1pPr>
          </a:lstStyle>
          <a:p>
            <a:r>
              <a:rPr lang="en-US"/>
              <a:t>12/17/2023 am class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4" tIns="49517" rIns="99034" bIns="4951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3"/>
          </a:xfrm>
          <a:prstGeom prst="rect">
            <a:avLst/>
          </a:prstGeom>
        </p:spPr>
        <p:txBody>
          <a:bodyPr vert="horz" lIns="99034" tIns="49517" rIns="99034" bIns="495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9"/>
            <a:ext cx="3077739" cy="513427"/>
          </a:xfrm>
          <a:prstGeom prst="rect">
            <a:avLst/>
          </a:prstGeom>
        </p:spPr>
        <p:txBody>
          <a:bodyPr vert="horz" lIns="99034" tIns="49517" rIns="99034" bIns="49517" rtlCol="0" anchor="b"/>
          <a:lstStyle>
            <a:lvl1pPr algn="l">
              <a:defRPr sz="1300"/>
            </a:lvl1pPr>
          </a:lstStyle>
          <a:p>
            <a:r>
              <a:rPr lang="en-US"/>
              <a:t>Randy Childs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4" y="9719599"/>
            <a:ext cx="3077739" cy="513427"/>
          </a:xfrm>
          <a:prstGeom prst="rect">
            <a:avLst/>
          </a:prstGeom>
        </p:spPr>
        <p:txBody>
          <a:bodyPr vert="horz" lIns="99034" tIns="49517" rIns="99034" bIns="49517" rtlCol="0" anchor="b"/>
          <a:lstStyle>
            <a:lvl1pPr algn="r">
              <a:defRPr sz="1300"/>
            </a:lvl1pPr>
          </a:lstStyle>
          <a:p>
            <a:fld id="{52397F75-1790-4757-AEA2-5EE674C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230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9" y="69852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3500" y="1449390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63500" y="2976565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94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6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3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7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 flipV="1">
            <a:off x="69851" y="2376490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9851" y="2341565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68264" y="2468565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435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6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13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8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7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4" y="4683127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8264" y="4649790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8264" y="4773615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3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FC9C30-F0C9-47ED-A7BD-FA1A1DA2F39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9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EA23CA0-F632-E88E-303F-5E446FF78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672" y="95534"/>
            <a:ext cx="5943600" cy="6639635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C26F739-1362-3B00-85CF-DA4C6959C1EC}"/>
              </a:ext>
            </a:extLst>
          </p:cNvPr>
          <p:cNvSpPr txBox="1"/>
          <p:nvPr/>
        </p:nvSpPr>
        <p:spPr>
          <a:xfrm>
            <a:off x="1620672" y="538777"/>
            <a:ext cx="5943600" cy="31661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81480" marR="1683385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800" b="1" i="1" dirty="0">
                <a:effectLst/>
                <a:latin typeface="Chancery Uralic"/>
                <a:ea typeface="Chancery Uralic"/>
                <a:cs typeface="Chancery Uralic"/>
              </a:rPr>
              <a:t>WISDOM FROM GOD</a:t>
            </a:r>
          </a:p>
          <a:p>
            <a:pPr marL="589915" marR="590550" algn="ctr">
              <a:spcBef>
                <a:spcPts val="2585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 Study of Proverbs)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A13410-74B4-6460-38A8-3E3645DB175D}"/>
              </a:ext>
            </a:extLst>
          </p:cNvPr>
          <p:cNvSpPr txBox="1"/>
          <p:nvPr/>
        </p:nvSpPr>
        <p:spPr>
          <a:xfrm>
            <a:off x="1630908" y="3224283"/>
            <a:ext cx="5923128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 Lessons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December 17, 2023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Prepared by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Paul E. Cantrell</a:t>
            </a:r>
          </a:p>
        </p:txBody>
      </p:sp>
    </p:spTree>
    <p:extLst>
      <p:ext uri="{BB962C8B-B14F-4D97-AF65-F5344CB8AC3E}">
        <p14:creationId xmlns:p14="http://schemas.microsoft.com/office/powerpoint/2010/main" val="2782286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447645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3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benefits will be reaped? (4:4-9)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 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	g)</a:t>
            </a:r>
            <a:endParaRPr lang="en-US" sz="28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C70BB29-0EA1-DF23-5A85-8FEA78CBA781}"/>
              </a:ext>
            </a:extLst>
          </p:cNvPr>
          <p:cNvCxnSpPr/>
          <p:nvPr/>
        </p:nvCxnSpPr>
        <p:spPr>
          <a:xfrm>
            <a:off x="461913" y="4477732"/>
            <a:ext cx="82296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602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447645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14.	Of what does wisdom speak? (8:6-9)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 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	g)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h)</a:t>
            </a:r>
          </a:p>
        </p:txBody>
      </p:sp>
    </p:spTree>
    <p:extLst>
      <p:ext uri="{BB962C8B-B14F-4D97-AF65-F5344CB8AC3E}">
        <p14:creationId xmlns:p14="http://schemas.microsoft.com/office/powerpoint/2010/main" val="3008986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6063198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15.	What is wisdom more important than? (8:10-11) </a:t>
            </a:r>
            <a:b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16.	What does the fear of the Lord hate? (8:12-13) </a:t>
            </a:r>
            <a:b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</p:txBody>
      </p:sp>
    </p:spTree>
    <p:extLst>
      <p:ext uri="{BB962C8B-B14F-4D97-AF65-F5344CB8AC3E}">
        <p14:creationId xmlns:p14="http://schemas.microsoft.com/office/powerpoint/2010/main" val="259445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447645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7"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does wisdom do? (8:14-21) 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b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				h)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				i)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				j)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				k)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				l)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				m)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g)				n)</a:t>
            </a:r>
          </a:p>
        </p:txBody>
      </p:sp>
    </p:spTree>
    <p:extLst>
      <p:ext uri="{BB962C8B-B14F-4D97-AF65-F5344CB8AC3E}">
        <p14:creationId xmlns:p14="http://schemas.microsoft.com/office/powerpoint/2010/main" val="1275391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447645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8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When did wisdom begin? (8:22-31) 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b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				h)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				i)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				j)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				k)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				l)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</a:t>
            </a:r>
            <a:r>
              <a:rPr lang="pt-BR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				</a:t>
            </a: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m)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g)</a:t>
            </a:r>
          </a:p>
        </p:txBody>
      </p:sp>
    </p:spTree>
    <p:extLst>
      <p:ext uri="{BB962C8B-B14F-4D97-AF65-F5344CB8AC3E}">
        <p14:creationId xmlns:p14="http://schemas.microsoft.com/office/powerpoint/2010/main" val="1620872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3293209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9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is said of one who sins against wisdom? (8:32-36) 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</p:txBody>
      </p:sp>
    </p:spTree>
    <p:extLst>
      <p:ext uri="{BB962C8B-B14F-4D97-AF65-F5344CB8AC3E}">
        <p14:creationId xmlns:p14="http://schemas.microsoft.com/office/powerpoint/2010/main" val="31379615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5340</TotalTime>
  <Words>514</Words>
  <Application>Microsoft Office PowerPoint</Application>
  <PresentationFormat>On-screen Show (4:3)</PresentationFormat>
  <Paragraphs>88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Chancery Uralic</vt:lpstr>
      <vt:lpstr>Franklin Gothic Book</vt:lpstr>
      <vt:lpstr>Perpetua</vt:lpstr>
      <vt:lpstr>Tahoma</vt:lpstr>
      <vt:lpstr>Times New Roman</vt:lpstr>
      <vt:lpstr>Wingdings 2</vt:lpstr>
      <vt:lpstr>Theme10</vt:lpstr>
      <vt:lpstr>PowerPoint Presentation</vt:lpstr>
      <vt:lpstr>WISDOM FROM GOD (A STUDY OF PROVERBS)</vt:lpstr>
      <vt:lpstr>WISDOM FROM GOD (A STUDY OF PROVERBS)</vt:lpstr>
      <vt:lpstr>WISDOM FROM GOD (A STUDY OF PROVERBS)</vt:lpstr>
      <vt:lpstr>WISDOM FROM GOD (A STUDY OF PROVERBS)</vt:lpstr>
      <vt:lpstr>WISDOM FROM GOD (A STUDY OF PROVERBS)</vt:lpstr>
      <vt:lpstr>WISDOM FROM GOD (A STUDY OF PROVERBS)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Study Of The Proverbs (12-17-23 )</dc:title>
  <dc:creator>Randy Childs</dc:creator>
  <cp:lastModifiedBy>Richard Lidh</cp:lastModifiedBy>
  <cp:revision>67</cp:revision>
  <cp:lastPrinted>2023-12-28T16:01:54Z</cp:lastPrinted>
  <dcterms:created xsi:type="dcterms:W3CDTF">2023-05-07T12:43:35Z</dcterms:created>
  <dcterms:modified xsi:type="dcterms:W3CDTF">2023-12-28T16:02:13Z</dcterms:modified>
</cp:coreProperties>
</file>